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1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1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1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1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1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1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1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1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1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1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2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2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2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5_Figure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5_Figure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Ramesh, Ramu</cp:lastModifiedBy>
  <cp:revision>4</cp:revision>
  <dcterms:created xsi:type="dcterms:W3CDTF">2014-03-07T09:44:27Z</dcterms:created>
  <dcterms:modified xsi:type="dcterms:W3CDTF">2016-10-24T09:53:43Z</dcterms:modified>
</cp:coreProperties>
</file>